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09" r:id="rId3"/>
    <p:sldId id="1015" r:id="rId4"/>
    <p:sldId id="1016" r:id="rId5"/>
    <p:sldId id="1013" r:id="rId6"/>
    <p:sldId id="101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Weather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WRITING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主题写作提优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7217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主题分析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同学们，在这个单元中我们学习了各种天气的单词，学会了询问天气的句型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 the weather like ...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is the weather ...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，还学会了表达不同天气的不同活动的句型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...Let’s .../We can ...”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3282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思路点拨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正确使用句型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...I/We can ...”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，描述不同天气下的活动；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条理清晰。在不同的天气下，写出其对应的活动；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这类短文的时态通常是一般现在时。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JG6X.eps" descr="id:214749901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0710" y="3582069"/>
            <a:ext cx="8929578" cy="287239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719262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佳作</a:t>
            </a:r>
            <a:r>
              <a:rPr lang="zh-CN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欣赏</a:t>
            </a:r>
            <a:endParaRPr lang="en-US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Amy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kinds of weather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wavy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do different things in different weather</a:t>
            </a:r>
            <a:r>
              <a:rPr lang="en-US" altLang="zh-CN" u="wavy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u="wavy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u="wavy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wavy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 to the park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u="wavy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 a kite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u="wavy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 at home and read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windy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fly a kite with my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 snowman with my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wavy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all the weather</a:t>
            </a:r>
            <a:r>
              <a:rPr lang="en-US" altLang="zh-CN" u="wavy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983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</a:t>
            </a:r>
            <a:r>
              <a:rPr lang="zh-CN" altLang="zh-CN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简单表明不同天气有不同活动。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</a:t>
            </a:r>
            <a:r>
              <a:rPr lang="zh-CN" altLang="zh-CN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一系列的天气的单词和活动的短语</a:t>
            </a:r>
            <a:r>
              <a:rPr lang="zh-CN" altLang="zh-CN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详细描述在不同天气下的具体活动。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</a:t>
            </a:r>
            <a:r>
              <a:rPr lang="zh-CN" altLang="zh-CN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总结自己对天气的感受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634198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小鼓r.tif" descr="id:21474938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1475805"/>
            <a:ext cx="39116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小鼓r.tif" descr="id:21474938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2151440"/>
            <a:ext cx="39116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小鼓r.tif" descr="id:21474938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3411372"/>
            <a:ext cx="39116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小试身手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你喜欢不同的天气吗？你能给大家描述你在不同的天气里做些什么吗？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可能用到的短语：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football,swim,have picnics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野餐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skating ...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42006" y="2581200"/>
            <a:ext cx="11269824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David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kinds of weather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do different things in different weather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sunny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the park and have picnics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rainy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stay at home and do my homework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windy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fly a kite with my family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snowy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play snowball fights with my friends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all the weather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仅供参考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333</Words>
  <Application>Microsoft Office PowerPoint</Application>
  <PresentationFormat>自定义</PresentationFormat>
  <Paragraphs>23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357</cp:revision>
  <dcterms:created xsi:type="dcterms:W3CDTF">2020-11-06T05:24:00Z</dcterms:created>
  <dcterms:modified xsi:type="dcterms:W3CDTF">2025-06-24T03:05:39Z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